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394" r:id="rId11"/>
    <p:sldId id="261" r:id="rId12"/>
    <p:sldId id="379" r:id="rId13"/>
    <p:sldId id="382" r:id="rId14"/>
    <p:sldId id="322" r:id="rId15"/>
    <p:sldId id="383" r:id="rId16"/>
    <p:sldId id="384" r:id="rId17"/>
    <p:sldId id="367" r:id="rId18"/>
    <p:sldId id="395" r:id="rId19"/>
    <p:sldId id="260" r:id="rId20"/>
    <p:sldId id="388" r:id="rId21"/>
    <p:sldId id="387" r:id="rId22"/>
    <p:sldId id="371" r:id="rId23"/>
    <p:sldId id="389" r:id="rId24"/>
    <p:sldId id="390" r:id="rId25"/>
    <p:sldId id="370" r:id="rId26"/>
    <p:sldId id="391" r:id="rId27"/>
    <p:sldId id="392" r:id="rId28"/>
    <p:sldId id="393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39" autoAdjust="0"/>
  </p:normalViewPr>
  <p:slideViewPr>
    <p:cSldViewPr snapToGrid="0">
      <p:cViewPr varScale="1">
        <p:scale>
          <a:sx n="98" d="100"/>
          <a:sy n="98" d="100"/>
        </p:scale>
        <p:origin x="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87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14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Object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62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349706"/>
            <a:ext cx="463056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349706"/>
            <a:ext cx="482743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3332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3333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3332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1338379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206439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2119136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6016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78530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2294520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시작 종료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2161202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60474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382570-300C-A142-9596-FC11F9021D2B}"/>
              </a:ext>
            </a:extLst>
          </p:cNvPr>
          <p:cNvSpPr/>
          <p:nvPr/>
        </p:nvSpPr>
        <p:spPr>
          <a:xfrm>
            <a:off x="712736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대화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통해 게임 컨셉에 대한 정보 제공을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015605-3ACA-E946-8842-CE871BA3AE6A}"/>
              </a:ext>
            </a:extLst>
          </p:cNvPr>
          <p:cNvSpPr/>
          <p:nvPr/>
        </p:nvSpPr>
        <p:spPr>
          <a:xfrm>
            <a:off x="8169668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Object, Sound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등을 이용해 사운드 플레이 기반 어드벤처 게임을 진행하는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158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48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FPS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서바이벌 생존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C31EC-9EE6-8246-B2A8-C6922E8F40B3}"/>
              </a:ext>
            </a:extLst>
          </p:cNvPr>
          <p:cNvSpPr/>
          <p:nvPr/>
        </p:nvSpPr>
        <p:spPr>
          <a:xfrm>
            <a:off x="255585" y="1966670"/>
            <a:ext cx="11680829" cy="40049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503908"/>
            <a:ext cx="65934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 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정보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종료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사용자에게 대화 및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Animation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기능을 통해 게임 컨셉에 대한 정보를 제공한다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Game: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Sound, Interactable, Non-Interactable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오브젝트를 이용해 사운드 플레이 기반 어드벤처 게임을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제작한다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1298</Words>
  <Application>Microsoft Macintosh PowerPoint</Application>
  <PresentationFormat>와이드스크린</PresentationFormat>
  <Paragraphs>362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60</cp:revision>
  <dcterms:created xsi:type="dcterms:W3CDTF">2020-02-10T13:42:10Z</dcterms:created>
  <dcterms:modified xsi:type="dcterms:W3CDTF">2020-02-22T11:46:13Z</dcterms:modified>
</cp:coreProperties>
</file>